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451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809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57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16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3.7.2019.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658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3.7.2019.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442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3.7.2019.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719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3.7.2019.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365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3.7.2019.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824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F73B-8DD8-43E5-AACA-5522D88E3963}" type="datetimeFigureOut">
              <a:rPr lang="hr-HR" smtClean="0"/>
              <a:t>3.7.2019.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27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0F73B-8DD8-43E5-AACA-5522D88E3963}" type="datetimeFigureOut">
              <a:rPr lang="hr-HR" smtClean="0"/>
              <a:t>3.7.2019.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73D2-4653-4673-BFE3-DB5D54156A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69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26"/>
            <a:ext cx="9144000" cy="67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6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7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33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65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</dc:creator>
  <cp:lastModifiedBy>Mateja</cp:lastModifiedBy>
  <cp:revision>3</cp:revision>
  <dcterms:created xsi:type="dcterms:W3CDTF">2019-07-03T09:01:03Z</dcterms:created>
  <dcterms:modified xsi:type="dcterms:W3CDTF">2019-07-03T09:25:46Z</dcterms:modified>
</cp:coreProperties>
</file>